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7BF5B"/>
    <a:srgbClr val="F5CC67"/>
    <a:srgbClr val="CCFFFF"/>
    <a:srgbClr val="0000FF"/>
    <a:srgbClr val="F4B646"/>
    <a:srgbClr val="F6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230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7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6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24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4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16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43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0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01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81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28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8141-20D9-421C-9F39-4AEADB150B58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B2F7-7A6E-44C5-966A-BB3AF8169B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51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5BAB9BDE-D754-4500-9745-CB51CDD77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05" y="8032186"/>
            <a:ext cx="1369618" cy="1066923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ACBA816-426F-4197-A404-0E2C306D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321"/>
            <a:ext cx="5461211" cy="36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D2A598E-7BB1-41E6-BA8B-6528E5894F4C}"/>
              </a:ext>
            </a:extLst>
          </p:cNvPr>
          <p:cNvSpPr/>
          <p:nvPr/>
        </p:nvSpPr>
        <p:spPr>
          <a:xfrm>
            <a:off x="-14082" y="9207690"/>
            <a:ext cx="7592702" cy="932883"/>
          </a:xfrm>
          <a:prstGeom prst="rect">
            <a:avLst/>
          </a:prstGeom>
          <a:solidFill>
            <a:srgbClr val="FF0000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BAC13A3-A983-4BBB-A5F0-62685E01FDF5}"/>
              </a:ext>
            </a:extLst>
          </p:cNvPr>
          <p:cNvSpPr/>
          <p:nvPr/>
        </p:nvSpPr>
        <p:spPr>
          <a:xfrm>
            <a:off x="-33027" y="163848"/>
            <a:ext cx="7592702" cy="750386"/>
          </a:xfrm>
          <a:prstGeom prst="rect">
            <a:avLst/>
          </a:prstGeom>
          <a:solidFill>
            <a:srgbClr val="FF0000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A13CEA-BE9A-4A06-B611-0453D4B52752}"/>
              </a:ext>
            </a:extLst>
          </p:cNvPr>
          <p:cNvSpPr/>
          <p:nvPr/>
        </p:nvSpPr>
        <p:spPr>
          <a:xfrm>
            <a:off x="-33027" y="931861"/>
            <a:ext cx="7611647" cy="1558147"/>
          </a:xfrm>
          <a:prstGeom prst="rect">
            <a:avLst/>
          </a:prstGeom>
          <a:solidFill>
            <a:srgbClr val="008000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9B89AD-4BE6-4220-B700-2352BC2EB9B0}"/>
              </a:ext>
            </a:extLst>
          </p:cNvPr>
          <p:cNvSpPr txBox="1"/>
          <p:nvPr/>
        </p:nvSpPr>
        <p:spPr>
          <a:xfrm>
            <a:off x="-21624" y="996181"/>
            <a:ext cx="750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</a:rPr>
              <a:t>クリスマス</a:t>
            </a:r>
            <a:r>
              <a:rPr lang="ja-JP" altLang="ja-JP" sz="4000" b="1" dirty="0">
                <a:solidFill>
                  <a:schemeClr val="bg1"/>
                </a:solidFill>
              </a:rPr>
              <a:t>オープンコンペ</a:t>
            </a:r>
            <a:endParaRPr lang="ja-JP" altLang="ja-JP" sz="4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18945DF-F67C-4699-955C-FA5C7B9EFB9E}"/>
              </a:ext>
            </a:extLst>
          </p:cNvPr>
          <p:cNvSpPr txBox="1"/>
          <p:nvPr/>
        </p:nvSpPr>
        <p:spPr>
          <a:xfrm>
            <a:off x="38204" y="1578529"/>
            <a:ext cx="755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今年も一年お疲れ様でした。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クリスマスの素敵な賞品をお持ち帰り下さい！</a:t>
            </a:r>
            <a:endParaRPr lang="ja-JP" altLang="ja-JP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ED4C79-C621-4963-91B7-0BA8871356A6}"/>
              </a:ext>
            </a:extLst>
          </p:cNvPr>
          <p:cNvSpPr txBox="1"/>
          <p:nvPr/>
        </p:nvSpPr>
        <p:spPr>
          <a:xfrm>
            <a:off x="4766720" y="10160182"/>
            <a:ext cx="2965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　（昼食、参加費、賞品代込）</a:t>
            </a:r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024C57-1BA5-4F34-BCF1-DD3DDC7233A7}"/>
              </a:ext>
            </a:extLst>
          </p:cNvPr>
          <p:cNvSpPr txBox="1"/>
          <p:nvPr/>
        </p:nvSpPr>
        <p:spPr>
          <a:xfrm>
            <a:off x="122209" y="249601"/>
            <a:ext cx="18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12/24(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火</a:t>
            </a:r>
            <a:r>
              <a:rPr kumimoji="1" lang="en-US" altLang="ja-JP" sz="2800" b="1">
                <a:solidFill>
                  <a:schemeClr val="bg1"/>
                </a:solidFill>
                <a:latin typeface="+mn-ea"/>
              </a:rPr>
              <a:t>)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51CE5D3-198E-4988-8407-8F0B413E8583}"/>
              </a:ext>
            </a:extLst>
          </p:cNvPr>
          <p:cNvSpPr txBox="1"/>
          <p:nvPr/>
        </p:nvSpPr>
        <p:spPr>
          <a:xfrm>
            <a:off x="241485" y="10102323"/>
            <a:ext cx="2965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写真はイメージです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C31A52-EBDB-41E9-B416-47DD67630384}"/>
              </a:ext>
            </a:extLst>
          </p:cNvPr>
          <p:cNvSpPr txBox="1"/>
          <p:nvPr/>
        </p:nvSpPr>
        <p:spPr>
          <a:xfrm>
            <a:off x="3651459" y="9250738"/>
            <a:ext cx="374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メンバー様：  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8,960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円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ビジター様：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11,000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円</a:t>
            </a:r>
            <a:endParaRPr lang="ja-JP" altLang="ja-JP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ãããã«ã¤ãã®ç»åæ¤ç´¢çµæ">
            <a:extLst>
              <a:ext uri="{FF2B5EF4-FFF2-40B4-BE49-F238E27FC236}">
                <a16:creationId xmlns:a16="http://schemas.microsoft.com/office/drawing/2014/main" id="{30BA3A98-0093-485A-ACF6-F6A15BE0A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b="9371"/>
          <a:stretch/>
        </p:blipFill>
        <p:spPr bwMode="auto">
          <a:xfrm>
            <a:off x="-33027" y="8236249"/>
            <a:ext cx="2327036" cy="15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E5B28C8F-F294-47CB-B7C8-4E5FE62AE8A6}"/>
              </a:ext>
            </a:extLst>
          </p:cNvPr>
          <p:cNvSpPr/>
          <p:nvPr/>
        </p:nvSpPr>
        <p:spPr>
          <a:xfrm>
            <a:off x="1425522" y="8500422"/>
            <a:ext cx="1333500" cy="683981"/>
          </a:xfrm>
          <a:prstGeom prst="wedgeEllipseCallout">
            <a:avLst>
              <a:gd name="adj1" fmla="val -58038"/>
              <a:gd name="adj2" fmla="val 66485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8000"/>
                </a:solidFill>
                <a:latin typeface="+mn-ea"/>
              </a:rPr>
              <a:t>お待ちしております！</a:t>
            </a:r>
          </a:p>
        </p:txBody>
      </p:sp>
      <p:pic>
        <p:nvPicPr>
          <p:cNvPr id="1030" name="Picture 6" descr="ãå¬ã®æç©ãã®ç»åæ¤ç´¢çµæ">
            <a:extLst>
              <a:ext uri="{FF2B5EF4-FFF2-40B4-BE49-F238E27FC236}">
                <a16:creationId xmlns:a16="http://schemas.microsoft.com/office/drawing/2014/main" id="{B99049BF-08B4-45D9-941D-C6CC81FA4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/>
          <a:stretch/>
        </p:blipFill>
        <p:spPr bwMode="auto">
          <a:xfrm>
            <a:off x="5560158" y="6086043"/>
            <a:ext cx="927378" cy="6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ãåçï½½ï¾ï½°ï½·ãã®ç»åæ¤ç´¢çµæ">
            <a:extLst>
              <a:ext uri="{FF2B5EF4-FFF2-40B4-BE49-F238E27FC236}">
                <a16:creationId xmlns:a16="http://schemas.microsoft.com/office/drawing/2014/main" id="{5F69AE1E-DD2C-4765-8146-99B789C9E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8" t="4313" r="599" b="5646"/>
          <a:stretch/>
        </p:blipFill>
        <p:spPr bwMode="auto">
          <a:xfrm>
            <a:off x="4217571" y="7950989"/>
            <a:ext cx="1906068" cy="11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é¢é£ç»å">
            <a:extLst>
              <a:ext uri="{FF2B5EF4-FFF2-40B4-BE49-F238E27FC236}">
                <a16:creationId xmlns:a16="http://schemas.microsoft.com/office/drawing/2014/main" id="{26CAA163-D239-488C-AE76-CA3672692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r="23233"/>
          <a:stretch/>
        </p:blipFill>
        <p:spPr bwMode="auto">
          <a:xfrm>
            <a:off x="6501222" y="6070600"/>
            <a:ext cx="954872" cy="17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ãã³ã«ã³ã¼ã©ãï¾ï¾ï½¯ï¾ï¾ï¾ï¾ï¾ãã®ç»åæ¤ç´¢çµæ">
            <a:extLst>
              <a:ext uri="{FF2B5EF4-FFF2-40B4-BE49-F238E27FC236}">
                <a16:creationId xmlns:a16="http://schemas.microsoft.com/office/drawing/2014/main" id="{1093D42E-2D5F-44C9-8DB7-A8123BA77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522" r="37305" b="17150"/>
          <a:stretch/>
        </p:blipFill>
        <p:spPr bwMode="auto">
          <a:xfrm>
            <a:off x="5523049" y="6914651"/>
            <a:ext cx="834734" cy="8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F8D2B41-16DA-49C7-8EA8-DFE0DF041D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" y="2548847"/>
            <a:ext cx="2588682" cy="16296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F4DC3B9-4CAA-49E7-8FFD-E1EB17C5E4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75" y="4712066"/>
            <a:ext cx="1754922" cy="117159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7BD0870-0292-45CC-96DA-0A3A6CF95B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99" y="7927512"/>
            <a:ext cx="1213117" cy="117159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7371C23-0B28-405D-AD06-600F547832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02" y="2748026"/>
            <a:ext cx="1824584" cy="1368438"/>
          </a:xfrm>
          <a:prstGeom prst="rect">
            <a:avLst/>
          </a:prstGeom>
        </p:spPr>
      </p:pic>
      <p:pic>
        <p:nvPicPr>
          <p:cNvPr id="1026" name="Picture 2" descr="ãã¿ãããã®ç»åæ¤ç´¢çµæ">
            <a:extLst>
              <a:ext uri="{FF2B5EF4-FFF2-40B4-BE49-F238E27FC236}">
                <a16:creationId xmlns:a16="http://schemas.microsoft.com/office/drawing/2014/main" id="{2681603C-816F-4A82-9E54-2EEF0589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42" y="3280138"/>
            <a:ext cx="1296428" cy="8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é¢é£ç»å">
            <a:extLst>
              <a:ext uri="{FF2B5EF4-FFF2-40B4-BE49-F238E27FC236}">
                <a16:creationId xmlns:a16="http://schemas.microsoft.com/office/drawing/2014/main" id="{10EAF7DF-3595-4812-BDB7-91617F45C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58" y="2774413"/>
            <a:ext cx="1368439" cy="136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57584B2-7824-497F-AF4E-088379652ACE}"/>
              </a:ext>
            </a:extLst>
          </p:cNvPr>
          <p:cNvSpPr/>
          <p:nvPr/>
        </p:nvSpPr>
        <p:spPr>
          <a:xfrm>
            <a:off x="2138819" y="500855"/>
            <a:ext cx="5345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b="1" dirty="0"/>
              <a:t>コンペに参加して</a:t>
            </a:r>
            <a:r>
              <a:rPr lang="ja-JP" altLang="ja-JP" b="1" dirty="0">
                <a:solidFill>
                  <a:schemeClr val="bg1"/>
                </a:solidFill>
              </a:rPr>
              <a:t>ゴルフ仲間</a:t>
            </a:r>
            <a:r>
              <a:rPr lang="ja-JP" altLang="ja-JP" b="1" dirty="0"/>
              <a:t>を増やしま</a:t>
            </a:r>
            <a:r>
              <a:rPr lang="ja-JP" altLang="en-US" b="1" dirty="0"/>
              <a:t>せんか</a:t>
            </a:r>
            <a:r>
              <a:rPr lang="ja-JP" altLang="ja-JP" b="1" dirty="0"/>
              <a:t>♪</a:t>
            </a:r>
            <a:endParaRPr lang="ja-JP" altLang="ja-JP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27149D-A4B1-4923-AC9B-2B217871A769}"/>
              </a:ext>
            </a:extLst>
          </p:cNvPr>
          <p:cNvSpPr txBox="1"/>
          <p:nvPr/>
        </p:nvSpPr>
        <p:spPr>
          <a:xfrm>
            <a:off x="1724233" y="199645"/>
            <a:ext cx="480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b="1" dirty="0">
                <a:solidFill>
                  <a:schemeClr val="bg1"/>
                </a:solidFill>
              </a:rPr>
              <a:t>お一人様から</a:t>
            </a:r>
            <a:r>
              <a:rPr lang="ja-JP" altLang="ja-JP" b="1" dirty="0"/>
              <a:t>エントリー可能です！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4055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57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OFFICE5</dc:creator>
  <cp:lastModifiedBy>OFFICE2</cp:lastModifiedBy>
  <cp:revision>40</cp:revision>
  <cp:lastPrinted>2019-08-08T01:49:40Z</cp:lastPrinted>
  <dcterms:created xsi:type="dcterms:W3CDTF">2019-07-31T00:48:07Z</dcterms:created>
  <dcterms:modified xsi:type="dcterms:W3CDTF">2019-09-04T01:32:01Z</dcterms:modified>
</cp:coreProperties>
</file>